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93.edu.yar.ru/svedeniya/obrazovatelnie_standarti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75580" y="333377"/>
            <a:ext cx="82119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Слободской филиал муниципального дошкольного образовательного учреждения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«Казачок»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574893" y="6165850"/>
            <a:ext cx="2213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 Слободской 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782617" y="1570181"/>
            <a:ext cx="63084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Региональный компонент «Родники Дона».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31ч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(100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4чел.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13 %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87 %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2023-2025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Семикаракорском районе.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641600"/>
            <a:ext cx="5331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publication.pra022122800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vo.gov.ru/Document/View/00012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8727" y="3334327"/>
            <a:ext cx="639166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23C114A-7A46-466A-8139-20EDD58F86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0"/>
            <a:ext cx="3916218" cy="2431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90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https://mdou93.edu.yar.ru/svedeniya/obrazovatelnie_standarti.html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87927"/>
            <a:ext cx="8496944" cy="451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0215" algn="ctr">
              <a:lnSpc>
                <a:spcPct val="107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программы: разностороннее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r>
              <a:rPr lang="ru-RU" sz="1400" b="1" i="1" u="heavy" dirty="0" smtClean="0">
                <a:latin typeface="Times New Roman" pitchFamily="18" charset="0"/>
                <a:cs typeface="Times New Roman" pitchFamily="18" charset="0"/>
              </a:rPr>
              <a:t>Задачи реализации Программы в части, формируемой участниками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heavy" dirty="0" smtClean="0">
                <a:latin typeface="Times New Roman" pitchFamily="18" charset="0"/>
                <a:cs typeface="Times New Roman" pitchFamily="18" charset="0"/>
              </a:rPr>
              <a:t>образовательных отношений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духовно-нравственной культуры ребенка, формирование ценностных ориентаций средствами традиционной народной культуры родного края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единых для РФ содержания ДО и планируемых результатов освоения образовательной программы ДО;</a:t>
            </a:r>
            <a:endParaRPr lang="ru-RU" sz="14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4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400" dirty="0"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23C114A-7A46-466A-8139-20EDD58F86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88145" y="4243038"/>
            <a:ext cx="3738156" cy="2465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1474</Words>
  <Application>Microsoft Office PowerPoint</Application>
  <PresentationFormat>Экран (4:3)</PresentationFormat>
  <Paragraphs>158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Admin</cp:lastModifiedBy>
  <cp:revision>10</cp:revision>
  <dcterms:created xsi:type="dcterms:W3CDTF">2023-08-02T09:43:03Z</dcterms:created>
  <dcterms:modified xsi:type="dcterms:W3CDTF">2023-10-06T07:09:54Z</dcterms:modified>
</cp:coreProperties>
</file>